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</p:sldIdLst>
  <p:sldSz cx="9144000" cy="6858000" type="screen4x3"/>
  <p:notesSz cx="6858000" cy="9144000"/>
  <p:embeddedFontLst>
    <p:embeddedFont>
      <p:font typeface="SkazkaForSerge"/>
      <p:regular r:id="rId13"/>
    </p:embeddedFont>
    <p:embeddedFont>
      <p:font typeface="Comic Sans MS" pitchFamily="66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41"/>
    <a:srgbClr val="CC0066"/>
    <a:srgbClr val="740000"/>
    <a:srgbClr val="C42A26"/>
    <a:srgbClr val="A42320"/>
    <a:srgbClr val="8D1E1B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4664"/>
            <a:ext cx="5472608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Правило поведения с незнакомыми людьми 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Подготовила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Воспитатель средней группы.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Козлова В.В.</a:t>
            </a:r>
            <a:endParaRPr lang="ru-RU" sz="2400" dirty="0" smtClean="0">
              <a:solidFill>
                <a:srgbClr val="A42320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Если ты потерялся.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624736" cy="39719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522920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ru-RU" sz="2800" dirty="0" smtClean="0">
                <a:solidFill>
                  <a:srgbClr val="820041"/>
                </a:solidFill>
              </a:rPr>
              <a:t>Лучше всего обратиться за помощью </a:t>
            </a:r>
          </a:p>
          <a:p>
            <a:pPr marL="609600" indent="-609600" algn="ctr">
              <a:buFontTx/>
              <a:buNone/>
            </a:pPr>
            <a:r>
              <a:rPr lang="ru-RU" sz="2800" dirty="0" smtClean="0">
                <a:solidFill>
                  <a:srgbClr val="820041"/>
                </a:solidFill>
              </a:rPr>
              <a:t>к </a:t>
            </a:r>
            <a:r>
              <a:rPr lang="ru-RU" sz="2800" dirty="0" smtClean="0">
                <a:solidFill>
                  <a:srgbClr val="820041"/>
                </a:solidFill>
              </a:rPr>
              <a:t>полицейскому.</a:t>
            </a:r>
            <a:endParaRPr lang="ru-RU" sz="2800" dirty="0">
              <a:solidFill>
                <a:srgbClr val="8200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39552" y="620688"/>
            <a:ext cx="8135938" cy="3024336"/>
            <a:chOff x="340" y="754"/>
            <a:chExt cx="5125" cy="1275"/>
          </a:xfrm>
        </p:grpSpPr>
        <p:pic>
          <p:nvPicPr>
            <p:cNvPr id="5" name="Picture 4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754"/>
              <a:ext cx="1588" cy="127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6" name="Picture 5" descr="Копия Копия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754"/>
              <a:ext cx="1587" cy="127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" name="Picture 6" descr="Копия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8" y="754"/>
              <a:ext cx="1587" cy="127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475656" y="393305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Осторожней будьте,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Милые ребята: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Незнакомым людям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Доверять не надо!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42A26"/>
                </a:solidFill>
                <a:latin typeface="+mn-lt"/>
              </a:rPr>
              <a:t>Мы живём с вами в обычном </a:t>
            </a:r>
            <a:r>
              <a:rPr lang="ru-RU" sz="2800" dirty="0" smtClean="0">
                <a:solidFill>
                  <a:srgbClr val="C42A26"/>
                </a:solidFill>
                <a:latin typeface="+mn-lt"/>
              </a:rPr>
              <a:t>поселке, </a:t>
            </a:r>
            <a:r>
              <a:rPr lang="ru-RU" sz="2800" dirty="0" smtClean="0">
                <a:solidFill>
                  <a:srgbClr val="C42A26"/>
                </a:solidFill>
                <a:latin typeface="+mn-lt"/>
              </a:rPr>
              <a:t>где</a:t>
            </a:r>
            <a:br>
              <a:rPr lang="ru-RU" sz="2800" dirty="0" smtClean="0">
                <a:solidFill>
                  <a:srgbClr val="C42A26"/>
                </a:solidFill>
                <a:latin typeface="+mn-lt"/>
              </a:rPr>
            </a:br>
            <a:r>
              <a:rPr lang="ru-RU" sz="2800" dirty="0" smtClean="0">
                <a:solidFill>
                  <a:srgbClr val="C42A26"/>
                </a:solidFill>
                <a:latin typeface="+mn-lt"/>
              </a:rPr>
              <a:t>нас окружают множество разных людей.  </a:t>
            </a:r>
            <a:br>
              <a:rPr lang="ru-RU" sz="2800" dirty="0" smtClean="0">
                <a:solidFill>
                  <a:srgbClr val="C42A26"/>
                </a:solidFill>
                <a:latin typeface="+mn-lt"/>
              </a:rPr>
            </a:br>
            <a:endParaRPr lang="ru-RU" sz="2800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5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0200"/>
            <a:ext cx="5544616" cy="434908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060848"/>
            <a:ext cx="3779912" cy="4248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 сожалению не все люди желают нам добра. 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Поэтому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надо знать, как вести себя в различных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ситуациях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незнакомыми людьми.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5" descr="Копия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4132854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hlink"/>
                </a:solidFill>
              </a:rPr>
              <a:t>         Звонок </a:t>
            </a:r>
            <a:r>
              <a:rPr lang="ru-RU" sz="3200" dirty="0" smtClean="0">
                <a:solidFill>
                  <a:schemeClr val="hlink"/>
                </a:solidFill>
              </a:rPr>
              <a:t>в дверь.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052736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Если позвонил звонок,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Посмотри сперва в глазок,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 гости кто пришел, узнай,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Но </a:t>
            </a:r>
            <a:r>
              <a:rPr lang="ru-RU" sz="2800" b="1" dirty="0" smtClean="0">
                <a:solidFill>
                  <a:srgbClr val="FF0000"/>
                </a:solidFill>
              </a:rPr>
              <a:t>чужим - не открывай!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40000"/>
                </a:solidFill>
              </a:rPr>
              <a:t>Ты дома один. Раздаётся звонок в дверь.</a:t>
            </a:r>
          </a:p>
          <a:p>
            <a:pPr algn="ctr"/>
            <a:r>
              <a:rPr lang="ru-RU" sz="2400" b="1" dirty="0" smtClean="0">
                <a:solidFill>
                  <a:srgbClr val="740000"/>
                </a:solidFill>
              </a:rPr>
              <a:t>Как </a:t>
            </a:r>
            <a:r>
              <a:rPr lang="ru-RU" sz="2400" b="1" dirty="0" smtClean="0">
                <a:solidFill>
                  <a:srgbClr val="740000"/>
                </a:solidFill>
              </a:rPr>
              <a:t>ты поступишь</a:t>
            </a:r>
            <a:r>
              <a:rPr lang="ru-RU" sz="2400" b="1" dirty="0" smtClean="0">
                <a:solidFill>
                  <a:srgbClr val="740000"/>
                </a:solidFill>
              </a:rPr>
              <a:t>? 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293096"/>
            <a:ext cx="648072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 smtClean="0">
                <a:solidFill>
                  <a:srgbClr val="0070C0"/>
                </a:solidFill>
              </a:rPr>
              <a:t>Если нет глазка, тогда: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«Кто же там?» - спроси  всегда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А не </a:t>
            </a:r>
            <a:r>
              <a:rPr lang="en-US" sz="2800" dirty="0" smtClean="0">
                <a:solidFill>
                  <a:srgbClr val="0070C0"/>
                </a:solidFill>
              </a:rPr>
              <a:t>станут отвечать</a:t>
            </a:r>
            <a:r>
              <a:rPr lang="ru-RU" sz="2800" dirty="0" smtClean="0">
                <a:solidFill>
                  <a:srgbClr val="0070C0"/>
                </a:solidFill>
              </a:rPr>
              <a:t>!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Дверь не надо открывать</a:t>
            </a:r>
            <a:r>
              <a:rPr lang="en-US" sz="2800" dirty="0" smtClean="0">
                <a:solidFill>
                  <a:srgbClr val="0070C0"/>
                </a:solidFill>
              </a:rPr>
              <a:t>!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6" descr="картинка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8843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326433" cy="4176464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820041"/>
                </a:solidFill>
              </a:rPr>
              <a:t>Если звонит телефон.</a:t>
            </a:r>
            <a:endParaRPr lang="ru-RU" sz="4000" dirty="0">
              <a:solidFill>
                <a:srgbClr val="82004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Ничего не отвечай,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Просто маму подзывай!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взрослых дома нет,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веди не с кем бесед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«До свидания!» - скажи,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Быстро трубку положи</a:t>
            </a:r>
            <a:r>
              <a:rPr lang="en-US" sz="2800" dirty="0" smtClean="0">
                <a:solidFill>
                  <a:srgbClr val="0070C0"/>
                </a:solidFill>
              </a:rPr>
              <a:t>!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Picture 12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8"/>
            <a:ext cx="2376760" cy="219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Помни!</a:t>
            </a:r>
            <a:endParaRPr lang="ru-RU" sz="4400" b="1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3568" y="1196752"/>
            <a:ext cx="7921625" cy="2997200"/>
            <a:chOff x="340" y="1071"/>
            <a:chExt cx="4990" cy="1888"/>
          </a:xfrm>
        </p:grpSpPr>
        <p:pic>
          <p:nvPicPr>
            <p:cNvPr id="4" name="Picture 4" descr="Копия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071"/>
              <a:ext cx="2394" cy="188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5" name="Picture 5" descr="Копия (2)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071"/>
              <a:ext cx="2359" cy="1888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187624" y="458112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000" dirty="0" smtClean="0">
                <a:solidFill>
                  <a:srgbClr val="CC0066"/>
                </a:solidFill>
              </a:rPr>
              <a:t>Никогда не гуляй 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CC0066"/>
                </a:solidFill>
              </a:rPr>
              <a:t>с наступлением темноты.</a:t>
            </a:r>
            <a:endParaRPr lang="ru-RU" sz="40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Помни!</a:t>
            </a:r>
            <a:endParaRPr lang="ru-RU" sz="4400" b="1" dirty="0">
              <a:latin typeface="+mj-lt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11560" y="1124744"/>
            <a:ext cx="8064500" cy="3013075"/>
            <a:chOff x="340" y="799"/>
            <a:chExt cx="5080" cy="1898"/>
          </a:xfrm>
        </p:grpSpPr>
        <p:pic>
          <p:nvPicPr>
            <p:cNvPr id="4" name="Picture 4" descr="Копия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" y="799"/>
              <a:ext cx="2359" cy="189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5" name="Picture 5" descr="Копия (2)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799"/>
              <a:ext cx="2404" cy="1898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115616" y="4365104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rgbClr val="CC0066"/>
                </a:solidFill>
              </a:rPr>
              <a:t>Не заходи в лифт, если в нём незнакомый тебе человек. А если какой-то </a:t>
            </a:r>
            <a:r>
              <a:rPr lang="ru-RU" sz="2800" dirty="0" smtClean="0">
                <a:solidFill>
                  <a:srgbClr val="CC0066"/>
                </a:solidFill>
              </a:rPr>
              <a:t>незнакомец </a:t>
            </a:r>
            <a:r>
              <a:rPr lang="ru-RU" sz="2800" dirty="0" smtClean="0">
                <a:solidFill>
                  <a:srgbClr val="CC0066"/>
                </a:solidFill>
              </a:rPr>
              <a:t>захочет зайти с тобой в лифт, </a:t>
            </a:r>
            <a:r>
              <a:rPr lang="ru-RU" sz="2800" dirty="0" smtClean="0">
                <a:solidFill>
                  <a:srgbClr val="CC0066"/>
                </a:solidFill>
              </a:rPr>
              <a:t>то </a:t>
            </a:r>
            <a:r>
              <a:rPr lang="ru-RU" sz="2800" dirty="0" smtClean="0">
                <a:solidFill>
                  <a:srgbClr val="CC0066"/>
                </a:solidFill>
              </a:rPr>
              <a:t>безопаснее идти по лестнице</a:t>
            </a:r>
            <a:r>
              <a:rPr lang="ru-RU" sz="2800" dirty="0" smtClean="0">
                <a:solidFill>
                  <a:srgbClr val="CC0066"/>
                </a:solidFill>
              </a:rPr>
              <a:t>.</a:t>
            </a:r>
          </a:p>
          <a:p>
            <a:pPr algn="ctr">
              <a:buFontTx/>
              <a:buNone/>
            </a:pPr>
            <a:endParaRPr lang="ru-RU" sz="24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Помни!</a:t>
            </a:r>
            <a:endParaRPr lang="ru-RU" sz="4000" b="1" dirty="0"/>
          </a:p>
        </p:txBody>
      </p:sp>
      <p:pic>
        <p:nvPicPr>
          <p:cNvPr id="3" name="Picture 4" descr="картинка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29462" cy="3621088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494116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C0066"/>
                </a:solidFill>
              </a:rPr>
              <a:t>Не принимай никаких приглашений незнакомца и не садись к нему в машину.</a:t>
            </a:r>
            <a:endParaRPr lang="ru-RU" sz="32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4" cy="3844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4725144"/>
            <a:ext cx="7416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820041"/>
                </a:solidFill>
              </a:rPr>
              <a:t>Никуда никогда не ходи с незнакомыми людьми. Если кто-то силой пытается увести тебя, вырывайся и громко зови на помощь.</a:t>
            </a:r>
            <a:endParaRPr lang="ru-RU" sz="2800" dirty="0">
              <a:solidFill>
                <a:srgbClr val="82004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Помни!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234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SkazkaForSerge</vt:lpstr>
      <vt:lpstr>Times New Roman</vt:lpstr>
      <vt:lpstr>Comic Sans MS</vt:lpstr>
      <vt:lpstr>Тема Office</vt:lpstr>
      <vt:lpstr>Правило поведения с незнакомыми людьми </vt:lpstr>
      <vt:lpstr>Мы живём с вами в обычном поселке, где нас окружают множество разных людей.   </vt:lpstr>
      <vt:lpstr>К сожалению не все люди желают нам добра.  Поэтому надо знать, как вести себя в различных ситуациях с незнакомыми людьми.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Виктория </cp:lastModifiedBy>
  <cp:revision>46</cp:revision>
  <dcterms:created xsi:type="dcterms:W3CDTF">2015-04-19T15:51:03Z</dcterms:created>
  <dcterms:modified xsi:type="dcterms:W3CDTF">2015-11-16T17:02:02Z</dcterms:modified>
</cp:coreProperties>
</file>